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299" r:id="rId5"/>
    <p:sldId id="304" r:id="rId6"/>
    <p:sldId id="285" r:id="rId7"/>
    <p:sldId id="297" r:id="rId8"/>
    <p:sldId id="300" r:id="rId9"/>
    <p:sldId id="301" r:id="rId10"/>
    <p:sldId id="291" r:id="rId11"/>
  </p:sldIdLst>
  <p:sldSz cx="9144000" cy="6858000" type="screen4x3"/>
  <p:notesSz cx="6858000" cy="9144000"/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98A"/>
    <a:srgbClr val="053677"/>
    <a:srgbClr val="FFFFFF"/>
    <a:srgbClr val="79BDE8"/>
    <a:srgbClr val="FFE512"/>
    <a:srgbClr val="E0E0E0"/>
    <a:srgbClr val="A0A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9DCAF9ED-07DC-4A11-8D7F-57B35C25682E}" styleName="Medium Style 10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793D81CF-94F2-401A-BA57-92F5A7B2D0C5}" styleName="Medium Style 8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5FD0F851-EC5A-4D38-B0AD-8093EC10F338}" styleName="Light Style 6">
    <a:wholeTbl>
      <a:tcTxStyle>
        <a:fontRef idx="minor">
          <a:scrgbClr r="0" g="0" b="0"/>
        </a:fontRef>
        <a:schemeClr val="accent5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  <a:tblStyle styleId="{1FECB4D8-DB02-4DC6-A0A2-4F2EBAE1DC90}" styleName="Medium Style 1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3B4B98B0-60AC-42C2-AFA5-B58CD77FA1E5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  <a:tblStyle styleId="{0E3FDE45-AF77-4B5C-9715-49D594BDF05E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82" autoAdjust="0"/>
    <p:restoredTop sz="88034" autoAdjust="0"/>
  </p:normalViewPr>
  <p:slideViewPr>
    <p:cSldViewPr>
      <p:cViewPr varScale="1">
        <p:scale>
          <a:sx n="101" d="100"/>
          <a:sy n="101" d="100"/>
        </p:scale>
        <p:origin x="180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31555DB1-8736-42A3-B48D-2B08FB93332A}" type="datetimeFigureOut">
              <a:rPr lang="en-US" smtClean="0"/>
              <a:pPr/>
              <a:t>12/4/2018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5400D380-E0D7-4EB1-B91E-BFCC7DA7F2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2054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BDB199F-A56C-4049-BA04-1447030960FF}" type="datetimeFigureOut">
              <a:rPr lang="en-US" smtClean="0"/>
              <a:pPr/>
              <a:t>12/4/2018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B3A019F3-8596-4028-9847-CBD3A185B07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8939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605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707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2" b="1389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" name="ContosoLogo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6172200"/>
            <a:ext cx="2332083" cy="52514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15"/>
          <p:cNvSpPr>
            <a:spLocks noGrp="1"/>
          </p:cNvSpPr>
          <p:nvPr>
            <p:ph type="sldNum" sz="quarter" idx="11"/>
          </p:nvPr>
        </p:nvSpPr>
        <p:spPr>
          <a:xfrm>
            <a:off x="8122920" y="6477000"/>
            <a:ext cx="1021080" cy="304800"/>
          </a:xfrm>
        </p:spPr>
        <p:txBody>
          <a:bodyPr anchor="ctr"/>
          <a:lstStyle/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1600200" cy="304800"/>
          </a:xfrm>
        </p:spPr>
        <p:txBody>
          <a:bodyPr anchor="ctr"/>
          <a:lstStyle>
            <a:lvl1pPr algn="l">
              <a:defRPr>
                <a:solidFill>
                  <a:srgbClr val="A0A0A0"/>
                </a:solidFill>
              </a:defRPr>
            </a:lvl1pPr>
            <a:extLst/>
          </a:lstStyle>
          <a:p>
            <a:fld id="{5A8D346D-A53F-433C-9D37-45A337EA482C}" type="datetime1">
              <a:rPr lang="en-US" smtClean="0"/>
              <a:pPr/>
              <a:t>12/4/2018</a:t>
            </a:fld>
            <a:endParaRPr lang="en-US" dirty="0"/>
          </a:p>
        </p:txBody>
      </p:sp>
      <p:sp>
        <p:nvSpPr>
          <p:cNvPr id="9" name="Rectangle 10"/>
          <p:cNvSpPr/>
          <p:nvPr userDrawn="1"/>
        </p:nvSpPr>
        <p:spPr>
          <a:xfrm>
            <a:off x="0" y="3200400"/>
            <a:ext cx="9144000" cy="152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533400" y="3657600"/>
            <a:ext cx="8077200" cy="533400"/>
          </a:xfrm>
          <a:prstGeom prst="rect">
            <a:avLst/>
          </a:prstGeom>
          <a:noFill/>
        </p:spPr>
        <p:txBody>
          <a:bodyPr vert="horz">
            <a:noAutofit/>
          </a:bodyPr>
          <a:lstStyle>
            <a:lvl1pPr algn="r">
              <a:defRPr sz="2800" b="0" cap="all" spc="150" baseline="0">
                <a:solidFill>
                  <a:srgbClr val="00498A"/>
                </a:solidFill>
              </a:defRPr>
            </a:lvl1pPr>
            <a:extLst/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Up: 1 Top, 2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990600"/>
            <a:ext cx="8001000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</a:p>
        </p:txBody>
      </p:sp>
      <p:sp>
        <p:nvSpPr>
          <p:cNvPr id="15" name="Rectangle 11"/>
          <p:cNvSpPr>
            <a:spLocks noGrp="1"/>
          </p:cNvSpPr>
          <p:nvPr>
            <p:ph sz="quarter" idx="15"/>
          </p:nvPr>
        </p:nvSpPr>
        <p:spPr>
          <a:xfrm>
            <a:off x="609600" y="1295400"/>
            <a:ext cx="7997952" cy="2133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" y="3505200"/>
            <a:ext cx="3965448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sz="quarter" idx="17"/>
          </p:nvPr>
        </p:nvSpPr>
        <p:spPr>
          <a:xfrm>
            <a:off x="609600" y="3810000"/>
            <a:ext cx="3965448" cy="2362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Rectangle 8"/>
          <p:cNvSpPr>
            <a:spLocks noGrp="1"/>
          </p:cNvSpPr>
          <p:nvPr>
            <p:ph type="body" sz="quarter" idx="20" hasCustomPrompt="1"/>
          </p:nvPr>
        </p:nvSpPr>
        <p:spPr>
          <a:xfrm>
            <a:off x="4648200" y="3505200"/>
            <a:ext cx="3965448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  <a:endParaRPr lang="en-US"/>
          </a:p>
        </p:txBody>
      </p:sp>
      <p:sp>
        <p:nvSpPr>
          <p:cNvPr id="23" name="Rectangle 11"/>
          <p:cNvSpPr>
            <a:spLocks noGrp="1"/>
          </p:cNvSpPr>
          <p:nvPr>
            <p:ph sz="quarter" idx="21"/>
          </p:nvPr>
        </p:nvSpPr>
        <p:spPr>
          <a:xfrm>
            <a:off x="4648200" y="3810000"/>
            <a:ext cx="3965448" cy="2362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Rectangle 19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pPr algn="r"/>
            <a:fld id="{FEC9D3F2-7140-49B9-866C-D21246A5836E}" type="datetime1">
              <a:rPr lang="en-US" smtClean="0"/>
              <a:pPr algn="r"/>
              <a:t>12/4/2018</a:t>
            </a:fld>
            <a:endParaRPr lang="en-US"/>
          </a:p>
        </p:txBody>
      </p:sp>
      <p:sp>
        <p:nvSpPr>
          <p:cNvPr id="20" name="Rectangle 20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2" name="Rectangle 22"/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itle Placeholder 8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01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990600"/>
            <a:ext cx="3962400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  <a:endParaRPr lang="en-US"/>
          </a:p>
        </p:txBody>
      </p:sp>
      <p:sp>
        <p:nvSpPr>
          <p:cNvPr id="17" name="Rectangle 11"/>
          <p:cNvSpPr>
            <a:spLocks noGrp="1"/>
          </p:cNvSpPr>
          <p:nvPr>
            <p:ph sz="quarter" idx="15"/>
          </p:nvPr>
        </p:nvSpPr>
        <p:spPr>
          <a:xfrm>
            <a:off x="609600" y="1295400"/>
            <a:ext cx="3962400" cy="22494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" y="3657600"/>
            <a:ext cx="3965448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  <a:endParaRPr lang="en-US"/>
          </a:p>
        </p:txBody>
      </p:sp>
      <p:sp>
        <p:nvSpPr>
          <p:cNvPr id="20" name="Rectangle 11"/>
          <p:cNvSpPr>
            <a:spLocks noGrp="1"/>
          </p:cNvSpPr>
          <p:nvPr>
            <p:ph sz="quarter" idx="17"/>
          </p:nvPr>
        </p:nvSpPr>
        <p:spPr>
          <a:xfrm>
            <a:off x="609600" y="3962400"/>
            <a:ext cx="3965448" cy="2209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Rectangle 8"/>
          <p:cNvSpPr>
            <a:spLocks noGrp="1"/>
          </p:cNvSpPr>
          <p:nvPr>
            <p:ph type="body" sz="quarter" idx="18" hasCustomPrompt="1"/>
          </p:nvPr>
        </p:nvSpPr>
        <p:spPr>
          <a:xfrm>
            <a:off x="4648200" y="990600"/>
            <a:ext cx="3962400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  <a:endParaRPr lang="en-US"/>
          </a:p>
        </p:txBody>
      </p:sp>
      <p:sp>
        <p:nvSpPr>
          <p:cNvPr id="24" name="Rectangle 11"/>
          <p:cNvSpPr>
            <a:spLocks noGrp="1"/>
          </p:cNvSpPr>
          <p:nvPr>
            <p:ph sz="quarter" idx="19"/>
          </p:nvPr>
        </p:nvSpPr>
        <p:spPr>
          <a:xfrm>
            <a:off x="4648200" y="1295400"/>
            <a:ext cx="3962400" cy="22494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Rectangle 8"/>
          <p:cNvSpPr>
            <a:spLocks noGrp="1"/>
          </p:cNvSpPr>
          <p:nvPr>
            <p:ph type="body" sz="quarter" idx="20" hasCustomPrompt="1"/>
          </p:nvPr>
        </p:nvSpPr>
        <p:spPr>
          <a:xfrm>
            <a:off x="4648200" y="3657600"/>
            <a:ext cx="3965448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  <a:endParaRPr lang="en-US"/>
          </a:p>
        </p:txBody>
      </p:sp>
      <p:sp>
        <p:nvSpPr>
          <p:cNvPr id="26" name="Rectangle 11"/>
          <p:cNvSpPr>
            <a:spLocks noGrp="1"/>
          </p:cNvSpPr>
          <p:nvPr>
            <p:ph sz="quarter" idx="21"/>
          </p:nvPr>
        </p:nvSpPr>
        <p:spPr>
          <a:xfrm>
            <a:off x="4648200" y="3962400"/>
            <a:ext cx="3965448" cy="22098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Rectangle 23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pPr algn="r"/>
            <a:fld id="{CBEC585F-C108-48D6-9331-6628A0FBB73B}" type="datetime1">
              <a:rPr lang="en-US" smtClean="0"/>
              <a:pPr algn="r"/>
              <a:t>12/4/2018</a:t>
            </a:fld>
            <a:endParaRPr lang="en-US"/>
          </a:p>
        </p:txBody>
      </p:sp>
      <p:sp>
        <p:nvSpPr>
          <p:cNvPr id="27" name="Rectangle 27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8" name="Rectangle 28"/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itle Placeholder 8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01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Up: 1 Left, 3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1"/>
          <p:cNvSpPr>
            <a:spLocks noGrp="1"/>
          </p:cNvSpPr>
          <p:nvPr>
            <p:ph sz="quarter" idx="16"/>
          </p:nvPr>
        </p:nvSpPr>
        <p:spPr>
          <a:xfrm>
            <a:off x="4648200" y="990600"/>
            <a:ext cx="3962400" cy="17282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Rectangle 11"/>
          <p:cNvSpPr>
            <a:spLocks noGrp="1"/>
          </p:cNvSpPr>
          <p:nvPr>
            <p:ph sz="quarter" idx="15"/>
          </p:nvPr>
        </p:nvSpPr>
        <p:spPr>
          <a:xfrm>
            <a:off x="609600" y="990600"/>
            <a:ext cx="3962400" cy="518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Rectangle 11"/>
          <p:cNvSpPr>
            <a:spLocks noGrp="1"/>
          </p:cNvSpPr>
          <p:nvPr>
            <p:ph sz="quarter" idx="18"/>
          </p:nvPr>
        </p:nvSpPr>
        <p:spPr>
          <a:xfrm>
            <a:off x="4648200" y="2819400"/>
            <a:ext cx="3962400" cy="165201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Rectangle 11"/>
          <p:cNvSpPr>
            <a:spLocks noGrp="1"/>
          </p:cNvSpPr>
          <p:nvPr>
            <p:ph sz="quarter" idx="20"/>
          </p:nvPr>
        </p:nvSpPr>
        <p:spPr>
          <a:xfrm>
            <a:off x="4648200" y="4572000"/>
            <a:ext cx="3962400" cy="1600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Rectangle 17"/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pPr algn="r"/>
            <a:fld id="{7293A964-5F5E-47DC-ABD9-08A6A9FFD04F}" type="datetime1">
              <a:rPr lang="en-US" smtClean="0"/>
              <a:pPr algn="r"/>
              <a:t>12/4/2018</a:t>
            </a:fld>
            <a:endParaRPr lang="en-US"/>
          </a:p>
        </p:txBody>
      </p:sp>
      <p:sp>
        <p:nvSpPr>
          <p:cNvPr id="18" name="Rectangle 18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1" name="Rectangle 21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Placeholder 8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01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Up: 3 Left, 1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4648200" y="990600"/>
            <a:ext cx="3965448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</a:p>
        </p:txBody>
      </p:sp>
      <p:sp>
        <p:nvSpPr>
          <p:cNvPr id="21" name="Rectangle 11"/>
          <p:cNvSpPr>
            <a:spLocks noGrp="1"/>
          </p:cNvSpPr>
          <p:nvPr>
            <p:ph sz="quarter" idx="15"/>
          </p:nvPr>
        </p:nvSpPr>
        <p:spPr>
          <a:xfrm>
            <a:off x="4648200" y="1295400"/>
            <a:ext cx="39624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8"/>
          <p:cNvSpPr>
            <a:spLocks noGrp="1"/>
          </p:cNvSpPr>
          <p:nvPr>
            <p:ph type="body" sz="quarter" idx="14" hasCustomPrompt="1"/>
          </p:nvPr>
        </p:nvSpPr>
        <p:spPr>
          <a:xfrm>
            <a:off x="609600" y="990600"/>
            <a:ext cx="3962400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</a:p>
        </p:txBody>
      </p:sp>
      <p:sp>
        <p:nvSpPr>
          <p:cNvPr id="10" name="Rectangle 11"/>
          <p:cNvSpPr>
            <a:spLocks noGrp="1"/>
          </p:cNvSpPr>
          <p:nvPr>
            <p:ph sz="quarter" idx="16"/>
          </p:nvPr>
        </p:nvSpPr>
        <p:spPr>
          <a:xfrm>
            <a:off x="609600" y="1295400"/>
            <a:ext cx="3962400" cy="157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Rectangle 8"/>
          <p:cNvSpPr>
            <a:spLocks noGrp="1"/>
          </p:cNvSpPr>
          <p:nvPr>
            <p:ph type="body" sz="quarter" idx="17" hasCustomPrompt="1"/>
          </p:nvPr>
        </p:nvSpPr>
        <p:spPr>
          <a:xfrm>
            <a:off x="609600" y="2971800"/>
            <a:ext cx="3962400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</a:p>
        </p:txBody>
      </p:sp>
      <p:sp>
        <p:nvSpPr>
          <p:cNvPr id="14" name="Rectangle 11"/>
          <p:cNvSpPr>
            <a:spLocks noGrp="1"/>
          </p:cNvSpPr>
          <p:nvPr>
            <p:ph sz="quarter" idx="18"/>
          </p:nvPr>
        </p:nvSpPr>
        <p:spPr>
          <a:xfrm>
            <a:off x="609600" y="3276600"/>
            <a:ext cx="3962400" cy="127101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Rectangle 8"/>
          <p:cNvSpPr>
            <a:spLocks noGrp="1"/>
          </p:cNvSpPr>
          <p:nvPr>
            <p:ph type="body" sz="quarter" idx="19" hasCustomPrompt="1"/>
          </p:nvPr>
        </p:nvSpPr>
        <p:spPr>
          <a:xfrm>
            <a:off x="609600" y="4648200"/>
            <a:ext cx="3962400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</a:p>
        </p:txBody>
      </p:sp>
      <p:sp>
        <p:nvSpPr>
          <p:cNvPr id="16" name="Rectangle 11"/>
          <p:cNvSpPr>
            <a:spLocks noGrp="1"/>
          </p:cNvSpPr>
          <p:nvPr>
            <p:ph sz="quarter" idx="20"/>
          </p:nvPr>
        </p:nvSpPr>
        <p:spPr>
          <a:xfrm>
            <a:off x="609600" y="4953000"/>
            <a:ext cx="3962400" cy="1219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Rectangle 17"/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pPr algn="r"/>
            <a:fld id="{968C9C2A-D3B8-4543-8A47-F59C20C16D9A}" type="datetime1">
              <a:rPr lang="en-US" smtClean="0"/>
              <a:pPr algn="r"/>
              <a:t>12/4/2018</a:t>
            </a:fld>
            <a:endParaRPr lang="en-US" dirty="0"/>
          </a:p>
        </p:txBody>
      </p:sp>
      <p:sp>
        <p:nvSpPr>
          <p:cNvPr id="19" name="Rectangle 19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3" name="Title Placeholder 8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01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-Up: 2 Left, 3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11"/>
          <p:cNvSpPr>
            <a:spLocks noGrp="1"/>
          </p:cNvSpPr>
          <p:nvPr>
            <p:ph sz="quarter" idx="15"/>
          </p:nvPr>
        </p:nvSpPr>
        <p:spPr>
          <a:xfrm>
            <a:off x="609600" y="990600"/>
            <a:ext cx="3962400" cy="255422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Rectangle 11"/>
          <p:cNvSpPr>
            <a:spLocks noGrp="1"/>
          </p:cNvSpPr>
          <p:nvPr>
            <p:ph sz="quarter" idx="17"/>
          </p:nvPr>
        </p:nvSpPr>
        <p:spPr>
          <a:xfrm>
            <a:off x="609600" y="3657600"/>
            <a:ext cx="3965448" cy="2514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Rectangle 11"/>
          <p:cNvSpPr>
            <a:spLocks noGrp="1"/>
          </p:cNvSpPr>
          <p:nvPr>
            <p:ph sz="quarter" idx="18"/>
          </p:nvPr>
        </p:nvSpPr>
        <p:spPr>
          <a:xfrm>
            <a:off x="4648200" y="990600"/>
            <a:ext cx="3962400" cy="165201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Rectangle 11"/>
          <p:cNvSpPr>
            <a:spLocks noGrp="1"/>
          </p:cNvSpPr>
          <p:nvPr>
            <p:ph sz="quarter" idx="20"/>
          </p:nvPr>
        </p:nvSpPr>
        <p:spPr>
          <a:xfrm>
            <a:off x="4648200" y="2743200"/>
            <a:ext cx="3962400" cy="16520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4" name="Rectangle 11"/>
          <p:cNvSpPr>
            <a:spLocks noGrp="1"/>
          </p:cNvSpPr>
          <p:nvPr>
            <p:ph sz="quarter" idx="22"/>
          </p:nvPr>
        </p:nvSpPr>
        <p:spPr>
          <a:xfrm>
            <a:off x="4648200" y="4495800"/>
            <a:ext cx="3962400" cy="16764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Rectangle 16"/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pPr algn="r"/>
            <a:fld id="{29ED4C97-3C5D-482A-99AD-AD992C3024DE}" type="datetime1">
              <a:rPr lang="en-US" smtClean="0"/>
              <a:pPr algn="r"/>
              <a:t>12/4/2018</a:t>
            </a:fld>
            <a:endParaRPr lang="en-US"/>
          </a:p>
        </p:txBody>
      </p:sp>
      <p:sp>
        <p:nvSpPr>
          <p:cNvPr id="17" name="Rectangle 17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itle Placeholder 8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01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-Up: 3 Left, 2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8"/>
          <p:cNvSpPr>
            <a:spLocks noGrp="1"/>
          </p:cNvSpPr>
          <p:nvPr>
            <p:ph type="body" sz="quarter" idx="14" hasCustomPrompt="1"/>
          </p:nvPr>
        </p:nvSpPr>
        <p:spPr>
          <a:xfrm>
            <a:off x="609600" y="990600"/>
            <a:ext cx="3962400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</a:p>
        </p:txBody>
      </p:sp>
      <p:sp>
        <p:nvSpPr>
          <p:cNvPr id="22" name="Rectangle 11"/>
          <p:cNvSpPr>
            <a:spLocks noGrp="1"/>
          </p:cNvSpPr>
          <p:nvPr>
            <p:ph sz="quarter" idx="16"/>
          </p:nvPr>
        </p:nvSpPr>
        <p:spPr>
          <a:xfrm>
            <a:off x="609600" y="1295400"/>
            <a:ext cx="3962400" cy="142341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Rectangle 8"/>
          <p:cNvSpPr>
            <a:spLocks noGrp="1"/>
          </p:cNvSpPr>
          <p:nvPr>
            <p:ph type="body" sz="quarter" idx="17" hasCustomPrompt="1"/>
          </p:nvPr>
        </p:nvSpPr>
        <p:spPr>
          <a:xfrm>
            <a:off x="609600" y="2819400"/>
            <a:ext cx="3962400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</a:p>
        </p:txBody>
      </p:sp>
      <p:sp>
        <p:nvSpPr>
          <p:cNvPr id="26" name="Rectangle 11"/>
          <p:cNvSpPr>
            <a:spLocks noGrp="1"/>
          </p:cNvSpPr>
          <p:nvPr>
            <p:ph sz="quarter" idx="18"/>
          </p:nvPr>
        </p:nvSpPr>
        <p:spPr>
          <a:xfrm>
            <a:off x="609600" y="3124200"/>
            <a:ext cx="3962400" cy="14996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7" name="Rectangle 8"/>
          <p:cNvSpPr>
            <a:spLocks noGrp="1"/>
          </p:cNvSpPr>
          <p:nvPr>
            <p:ph type="body" sz="quarter" idx="19" hasCustomPrompt="1"/>
          </p:nvPr>
        </p:nvSpPr>
        <p:spPr>
          <a:xfrm>
            <a:off x="609600" y="4724400"/>
            <a:ext cx="3962400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</a:p>
        </p:txBody>
      </p:sp>
      <p:sp>
        <p:nvSpPr>
          <p:cNvPr id="28" name="Rectangle 11"/>
          <p:cNvSpPr>
            <a:spLocks noGrp="1"/>
          </p:cNvSpPr>
          <p:nvPr>
            <p:ph sz="quarter" idx="20"/>
          </p:nvPr>
        </p:nvSpPr>
        <p:spPr>
          <a:xfrm>
            <a:off x="609600" y="5029200"/>
            <a:ext cx="3962400" cy="114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Rectangle 8"/>
          <p:cNvSpPr>
            <a:spLocks noGrp="1"/>
          </p:cNvSpPr>
          <p:nvPr>
            <p:ph type="body" sz="quarter" idx="21" hasCustomPrompt="1"/>
          </p:nvPr>
        </p:nvSpPr>
        <p:spPr>
          <a:xfrm>
            <a:off x="4648200" y="990600"/>
            <a:ext cx="3962400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  <a:endParaRPr lang="en-US"/>
          </a:p>
        </p:txBody>
      </p:sp>
      <p:sp>
        <p:nvSpPr>
          <p:cNvPr id="13" name="Rectangle 11"/>
          <p:cNvSpPr>
            <a:spLocks noGrp="1"/>
          </p:cNvSpPr>
          <p:nvPr>
            <p:ph sz="quarter" idx="22"/>
          </p:nvPr>
        </p:nvSpPr>
        <p:spPr>
          <a:xfrm>
            <a:off x="4648200" y="1295400"/>
            <a:ext cx="3962400" cy="22494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Rectangle 8"/>
          <p:cNvSpPr>
            <a:spLocks noGrp="1"/>
          </p:cNvSpPr>
          <p:nvPr>
            <p:ph type="body" sz="quarter" idx="23" hasCustomPrompt="1"/>
          </p:nvPr>
        </p:nvSpPr>
        <p:spPr>
          <a:xfrm>
            <a:off x="4648200" y="3657600"/>
            <a:ext cx="3965448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  <a:endParaRPr lang="en-US"/>
          </a:p>
        </p:txBody>
      </p:sp>
      <p:sp>
        <p:nvSpPr>
          <p:cNvPr id="16" name="Rectangle 11"/>
          <p:cNvSpPr>
            <a:spLocks noGrp="1"/>
          </p:cNvSpPr>
          <p:nvPr>
            <p:ph sz="quarter" idx="24"/>
          </p:nvPr>
        </p:nvSpPr>
        <p:spPr>
          <a:xfrm>
            <a:off x="4648200" y="3962400"/>
            <a:ext cx="3965448" cy="22098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Rectangle 17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pPr algn="r"/>
            <a:fld id="{3EF8FEE9-63ED-4C1B-8C25-9B47C2DA1E72}" type="datetime1">
              <a:rPr lang="en-US" smtClean="0"/>
              <a:pPr algn="r"/>
              <a:t>12/4/2018</a:t>
            </a:fld>
            <a:endParaRPr lang="en-US"/>
          </a:p>
        </p:txBody>
      </p:sp>
      <p:sp>
        <p:nvSpPr>
          <p:cNvPr id="18" name="Rectangle 18"/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3" name="Rectangle 23"/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Title Placeholder 8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01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bst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1600200" y="2133600"/>
            <a:ext cx="1676400" cy="2057400"/>
          </a:xfrm>
          <a:prstGeom prst="rect">
            <a:avLst/>
          </a:prstGeom>
          <a:ln w="12700" cap="sq" cmpd="sng" algn="ctr">
            <a:solidFill>
              <a:srgbClr val="00498A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5" name="Rectangle 6"/>
          <p:cNvSpPr/>
          <p:nvPr/>
        </p:nvSpPr>
        <p:spPr>
          <a:xfrm>
            <a:off x="3733800" y="2133600"/>
            <a:ext cx="1676400" cy="2057400"/>
          </a:xfrm>
          <a:prstGeom prst="rect">
            <a:avLst/>
          </a:prstGeom>
          <a:ln w="12700" cap="sq" cmpd="sng" algn="ctr">
            <a:solidFill>
              <a:srgbClr val="00498A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" name="Rectangle 6"/>
          <p:cNvSpPr/>
          <p:nvPr/>
        </p:nvSpPr>
        <p:spPr>
          <a:xfrm>
            <a:off x="5867400" y="2133600"/>
            <a:ext cx="1676400" cy="2057400"/>
          </a:xfrm>
          <a:prstGeom prst="rect">
            <a:avLst/>
          </a:prstGeom>
          <a:ln w="12700" cap="sq" cmpd="sng" algn="ctr">
            <a:solidFill>
              <a:srgbClr val="00498A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9" name="Rectangle 10"/>
          <p:cNvSpPr>
            <a:spLocks noGrp="1"/>
          </p:cNvSpPr>
          <p:nvPr>
            <p:ph type="pic" sz="quarter" idx="29" hasCustomPrompt="1"/>
          </p:nvPr>
        </p:nvSpPr>
        <p:spPr>
          <a:xfrm>
            <a:off x="1752600" y="2286000"/>
            <a:ext cx="1371600" cy="685800"/>
          </a:xfrm>
        </p:spPr>
        <p:txBody>
          <a:bodyPr/>
          <a:lstStyle/>
          <a:p>
            <a:r>
              <a:rPr lang="en-US" dirty="0"/>
              <a:t>Company</a:t>
            </a:r>
            <a:r>
              <a:rPr lang="en-US" baseline="0" dirty="0"/>
              <a:t> Logo</a:t>
            </a:r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pic" sz="quarter" idx="30" hasCustomPrompt="1"/>
          </p:nvPr>
        </p:nvSpPr>
        <p:spPr>
          <a:xfrm>
            <a:off x="3886200" y="2286000"/>
            <a:ext cx="1371600" cy="685800"/>
          </a:xfrm>
        </p:spPr>
        <p:txBody>
          <a:bodyPr/>
          <a:lstStyle/>
          <a:p>
            <a:r>
              <a:rPr lang="en-US" dirty="0"/>
              <a:t>Company</a:t>
            </a:r>
            <a:r>
              <a:rPr lang="en-US" baseline="0" dirty="0"/>
              <a:t> Logo</a:t>
            </a:r>
            <a:endParaRPr lang="en-US" dirty="0"/>
          </a:p>
        </p:txBody>
      </p:sp>
      <p:sp>
        <p:nvSpPr>
          <p:cNvPr id="15" name="Rectangle 10"/>
          <p:cNvSpPr>
            <a:spLocks noGrp="1"/>
          </p:cNvSpPr>
          <p:nvPr>
            <p:ph type="pic" sz="quarter" idx="31" hasCustomPrompt="1"/>
          </p:nvPr>
        </p:nvSpPr>
        <p:spPr>
          <a:xfrm>
            <a:off x="6019800" y="2286000"/>
            <a:ext cx="1371600" cy="685800"/>
          </a:xfrm>
        </p:spPr>
        <p:txBody>
          <a:bodyPr/>
          <a:lstStyle/>
          <a:p>
            <a:r>
              <a:rPr lang="en-US" dirty="0"/>
              <a:t>Company</a:t>
            </a:r>
            <a:r>
              <a:rPr lang="en-US" baseline="0" dirty="0"/>
              <a:t> Logo</a:t>
            </a:r>
            <a:endParaRPr lang="en-US" dirty="0"/>
          </a:p>
        </p:txBody>
      </p:sp>
      <p:sp>
        <p:nvSpPr>
          <p:cNvPr id="28" name="Rectangle 12"/>
          <p:cNvSpPr>
            <a:spLocks noGrp="1"/>
          </p:cNvSpPr>
          <p:nvPr>
            <p:ph type="body" sz="quarter" idx="33" hasCustomPrompt="1"/>
          </p:nvPr>
        </p:nvSpPr>
        <p:spPr>
          <a:xfrm>
            <a:off x="1752600" y="35814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/>
              <a:t>Amount</a:t>
            </a:r>
          </a:p>
        </p:txBody>
      </p:sp>
      <p:sp>
        <p:nvSpPr>
          <p:cNvPr id="13" name="Rectangle 12"/>
          <p:cNvSpPr>
            <a:spLocks noGrp="1"/>
          </p:cNvSpPr>
          <p:nvPr>
            <p:ph type="body" sz="quarter" idx="34" hasCustomPrompt="1"/>
          </p:nvPr>
        </p:nvSpPr>
        <p:spPr>
          <a:xfrm>
            <a:off x="3886200" y="35814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/>
              <a:t>Amount</a:t>
            </a:r>
          </a:p>
        </p:txBody>
      </p:sp>
      <p:sp>
        <p:nvSpPr>
          <p:cNvPr id="2" name="Rectangle 12"/>
          <p:cNvSpPr>
            <a:spLocks noGrp="1"/>
          </p:cNvSpPr>
          <p:nvPr>
            <p:ph type="body" sz="quarter" idx="35" hasCustomPrompt="1"/>
          </p:nvPr>
        </p:nvSpPr>
        <p:spPr>
          <a:xfrm>
            <a:off x="6019800" y="35814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/>
              <a:t>Amount</a:t>
            </a:r>
          </a:p>
        </p:txBody>
      </p:sp>
      <p:sp>
        <p:nvSpPr>
          <p:cNvPr id="35" name="Rectangle 11"/>
          <p:cNvSpPr>
            <a:spLocks noGrp="1"/>
          </p:cNvSpPr>
          <p:nvPr>
            <p:ph type="body" sz="quarter" idx="37" hasCustomPrompt="1"/>
          </p:nvPr>
        </p:nvSpPr>
        <p:spPr>
          <a:xfrm>
            <a:off x="1752600" y="38862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40" name="Rectangle 11"/>
          <p:cNvSpPr>
            <a:spLocks noGrp="1"/>
          </p:cNvSpPr>
          <p:nvPr>
            <p:ph type="body" sz="quarter" idx="38" hasCustomPrompt="1"/>
          </p:nvPr>
        </p:nvSpPr>
        <p:spPr>
          <a:xfrm>
            <a:off x="3886200" y="38862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33" name="Rectangle 11"/>
          <p:cNvSpPr>
            <a:spLocks noGrp="1"/>
          </p:cNvSpPr>
          <p:nvPr>
            <p:ph type="body" sz="quarter" idx="39" hasCustomPrompt="1"/>
          </p:nvPr>
        </p:nvSpPr>
        <p:spPr>
          <a:xfrm>
            <a:off x="6019800" y="38862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56" name="Rectangle 14"/>
          <p:cNvSpPr>
            <a:spLocks noGrp="1"/>
          </p:cNvSpPr>
          <p:nvPr>
            <p:ph type="body" sz="quarter" idx="41" hasCustomPrompt="1"/>
          </p:nvPr>
        </p:nvSpPr>
        <p:spPr>
          <a:xfrm>
            <a:off x="1752600" y="29718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37" name="Rectangle 14"/>
          <p:cNvSpPr>
            <a:spLocks noGrp="1"/>
          </p:cNvSpPr>
          <p:nvPr>
            <p:ph type="body" sz="quarter" idx="42" hasCustomPrompt="1"/>
          </p:nvPr>
        </p:nvSpPr>
        <p:spPr>
          <a:xfrm>
            <a:off x="3886200" y="29718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52" name="Rectangle 14"/>
          <p:cNvSpPr>
            <a:spLocks noGrp="1"/>
          </p:cNvSpPr>
          <p:nvPr>
            <p:ph type="body" sz="quarter" idx="43" hasCustomPrompt="1"/>
          </p:nvPr>
        </p:nvSpPr>
        <p:spPr>
          <a:xfrm>
            <a:off x="6019800" y="29718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39" name="Rectangle 51"/>
          <p:cNvSpPr>
            <a:spLocks noGrp="1"/>
          </p:cNvSpPr>
          <p:nvPr>
            <p:ph type="body" sz="quarter" idx="46"/>
          </p:nvPr>
        </p:nvSpPr>
        <p:spPr>
          <a:xfrm>
            <a:off x="609600" y="990600"/>
            <a:ext cx="8001000" cy="838200"/>
          </a:xfrm>
        </p:spPr>
        <p:txBody>
          <a:bodyPr>
            <a:normAutofit/>
          </a:bodyPr>
          <a:lstStyle>
            <a:lvl1pPr>
              <a:defRPr sz="2200"/>
            </a:lvl1pPr>
            <a:extLst/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2" name="Rectangle 42"/>
          <p:cNvSpPr>
            <a:spLocks noGrp="1"/>
          </p:cNvSpPr>
          <p:nvPr>
            <p:ph type="dt" sz="half" idx="47"/>
          </p:nvPr>
        </p:nvSpPr>
        <p:spPr/>
        <p:txBody>
          <a:bodyPr/>
          <a:lstStyle/>
          <a:p>
            <a:pPr algn="r"/>
            <a:fld id="{E8BD303E-7304-41BE-B693-A76D7275A3B0}" type="datetime1">
              <a:rPr lang="en-US" smtClean="0"/>
              <a:pPr algn="r"/>
              <a:t>12/4/2018</a:t>
            </a:fld>
            <a:endParaRPr lang="en-US"/>
          </a:p>
        </p:txBody>
      </p:sp>
      <p:sp>
        <p:nvSpPr>
          <p:cNvPr id="43" name="Rectangle 43"/>
          <p:cNvSpPr>
            <a:spLocks noGrp="1"/>
          </p:cNvSpPr>
          <p:nvPr>
            <p:ph type="sldNum" sz="quarter" idx="48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45" name="Rectangle 45"/>
          <p:cNvSpPr>
            <a:spLocks noGrp="1"/>
          </p:cNvSpPr>
          <p:nvPr>
            <p:ph type="ftr" sz="quarter" idx="4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3" name="Title Placeholder 8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01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37"/>
          <p:cNvSpPr>
            <a:spLocks noGrp="1"/>
          </p:cNvSpPr>
          <p:nvPr>
            <p:ph type="body" sz="quarter" idx="17" hasCustomPrompt="1"/>
          </p:nvPr>
        </p:nvSpPr>
        <p:spPr>
          <a:xfrm>
            <a:off x="609600" y="990600"/>
            <a:ext cx="7385304" cy="228600"/>
          </a:xfrm>
          <a:solidFill>
            <a:srgbClr val="E0E0E0"/>
          </a:solidFill>
          <a:ln>
            <a:noFill/>
          </a:ln>
        </p:spPr>
        <p:txBody>
          <a:bodyPr anchor="ctr">
            <a:noAutofit/>
          </a:bodyPr>
          <a:lstStyle>
            <a:lvl1pPr>
              <a:buFontTx/>
              <a:buNone/>
              <a:defRPr sz="1200">
                <a:solidFill>
                  <a:srgbClr val="00498A"/>
                </a:solidFill>
              </a:defRPr>
            </a:lvl1pPr>
            <a:extLst/>
          </a:lstStyle>
          <a:p>
            <a:pPr lvl="0"/>
            <a:r>
              <a:rPr lang="en-US" dirty="0"/>
              <a:t>Click to add agenda item</a:t>
            </a:r>
          </a:p>
        </p:txBody>
      </p:sp>
      <p:sp>
        <p:nvSpPr>
          <p:cNvPr id="45" name="Rectangle 37"/>
          <p:cNvSpPr>
            <a:spLocks noGrp="1"/>
          </p:cNvSpPr>
          <p:nvPr>
            <p:ph type="body" sz="quarter" idx="19" hasCustomPrompt="1"/>
          </p:nvPr>
        </p:nvSpPr>
        <p:spPr>
          <a:xfrm>
            <a:off x="609600" y="1447800"/>
            <a:ext cx="7385304" cy="228600"/>
          </a:xfrm>
          <a:solidFill>
            <a:srgbClr val="E0E0E0"/>
          </a:solidFill>
          <a:ln>
            <a:noFill/>
          </a:ln>
        </p:spPr>
        <p:txBody>
          <a:bodyPr anchor="ctr">
            <a:noAutofit/>
          </a:bodyPr>
          <a:lstStyle>
            <a:lvl1pPr>
              <a:buFontTx/>
              <a:buNone/>
              <a:defRPr sz="1200" baseline="0">
                <a:solidFill>
                  <a:srgbClr val="00498A"/>
                </a:solidFill>
              </a:defRPr>
            </a:lvl1pPr>
            <a:extLst/>
          </a:lstStyle>
          <a:p>
            <a:pPr lvl="0"/>
            <a:r>
              <a:rPr lang="en-US" dirty="0"/>
              <a:t>Click to add agenda item</a:t>
            </a:r>
          </a:p>
        </p:txBody>
      </p:sp>
      <p:sp>
        <p:nvSpPr>
          <p:cNvPr id="47" name="Rectangle 37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" y="1905000"/>
            <a:ext cx="7385304" cy="228600"/>
          </a:xfrm>
          <a:solidFill>
            <a:srgbClr val="E0E0E0"/>
          </a:solidFill>
          <a:ln>
            <a:noFill/>
          </a:ln>
        </p:spPr>
        <p:txBody>
          <a:bodyPr anchor="ctr">
            <a:noAutofit/>
          </a:bodyPr>
          <a:lstStyle>
            <a:lvl1pPr>
              <a:buFontTx/>
              <a:buNone/>
              <a:defRPr sz="1200" baseline="0">
                <a:solidFill>
                  <a:srgbClr val="00498A"/>
                </a:solidFill>
              </a:defRPr>
            </a:lvl1pPr>
            <a:extLst/>
          </a:lstStyle>
          <a:p>
            <a:pPr lvl="0"/>
            <a:r>
              <a:rPr lang="en-US" dirty="0"/>
              <a:t>Click to add agenda item</a:t>
            </a:r>
          </a:p>
        </p:txBody>
      </p:sp>
      <p:sp>
        <p:nvSpPr>
          <p:cNvPr id="49" name="Rectangle 37"/>
          <p:cNvSpPr>
            <a:spLocks noGrp="1"/>
          </p:cNvSpPr>
          <p:nvPr>
            <p:ph type="body" sz="quarter" idx="23" hasCustomPrompt="1"/>
          </p:nvPr>
        </p:nvSpPr>
        <p:spPr>
          <a:xfrm>
            <a:off x="609600" y="2362200"/>
            <a:ext cx="7385304" cy="228600"/>
          </a:xfrm>
          <a:solidFill>
            <a:srgbClr val="E0E0E0"/>
          </a:solidFill>
          <a:ln>
            <a:noFill/>
          </a:ln>
        </p:spPr>
        <p:txBody>
          <a:bodyPr anchor="ctr">
            <a:noAutofit/>
          </a:bodyPr>
          <a:lstStyle>
            <a:lvl1pPr>
              <a:buFontTx/>
              <a:buNone/>
              <a:defRPr sz="1200">
                <a:solidFill>
                  <a:srgbClr val="00498A"/>
                </a:solidFill>
              </a:defRPr>
            </a:lvl1pPr>
            <a:extLst/>
          </a:lstStyle>
          <a:p>
            <a:pPr lvl="0"/>
            <a:r>
              <a:rPr lang="en-US" dirty="0"/>
              <a:t>Click to add agenda item</a:t>
            </a:r>
          </a:p>
        </p:txBody>
      </p:sp>
      <p:sp>
        <p:nvSpPr>
          <p:cNvPr id="51" name="Rectangle 37"/>
          <p:cNvSpPr>
            <a:spLocks noGrp="1"/>
          </p:cNvSpPr>
          <p:nvPr>
            <p:ph type="body" sz="quarter" idx="25" hasCustomPrompt="1"/>
          </p:nvPr>
        </p:nvSpPr>
        <p:spPr>
          <a:xfrm>
            <a:off x="609600" y="2819400"/>
            <a:ext cx="7385304" cy="228600"/>
          </a:xfrm>
          <a:solidFill>
            <a:srgbClr val="E0E0E0"/>
          </a:solidFill>
          <a:ln>
            <a:noFill/>
          </a:ln>
        </p:spPr>
        <p:txBody>
          <a:bodyPr anchor="ctr">
            <a:noAutofit/>
          </a:bodyPr>
          <a:lstStyle>
            <a:lvl1pPr>
              <a:buFontTx/>
              <a:buNone/>
              <a:defRPr sz="1200">
                <a:solidFill>
                  <a:srgbClr val="00498A"/>
                </a:solidFill>
              </a:defRPr>
            </a:lvl1pPr>
            <a:extLst/>
          </a:lstStyle>
          <a:p>
            <a:pPr lvl="0"/>
            <a:r>
              <a:rPr lang="en-US" dirty="0"/>
              <a:t>Click to add agenda item</a:t>
            </a:r>
          </a:p>
        </p:txBody>
      </p:sp>
      <p:sp>
        <p:nvSpPr>
          <p:cNvPr id="53" name="Rectangle 37"/>
          <p:cNvSpPr>
            <a:spLocks noGrp="1"/>
          </p:cNvSpPr>
          <p:nvPr>
            <p:ph type="body" sz="quarter" idx="27" hasCustomPrompt="1"/>
          </p:nvPr>
        </p:nvSpPr>
        <p:spPr>
          <a:xfrm>
            <a:off x="609600" y="3276600"/>
            <a:ext cx="7385304" cy="228600"/>
          </a:xfrm>
          <a:solidFill>
            <a:srgbClr val="E0E0E0"/>
          </a:solidFill>
          <a:ln>
            <a:noFill/>
          </a:ln>
        </p:spPr>
        <p:txBody>
          <a:bodyPr anchor="ctr">
            <a:noAutofit/>
          </a:bodyPr>
          <a:lstStyle>
            <a:lvl1pPr>
              <a:buFontTx/>
              <a:buNone/>
              <a:defRPr sz="1200">
                <a:solidFill>
                  <a:srgbClr val="00498A"/>
                </a:solidFill>
              </a:defRPr>
            </a:lvl1pPr>
            <a:extLst/>
          </a:lstStyle>
          <a:p>
            <a:pPr lvl="0"/>
            <a:r>
              <a:rPr lang="en-US" dirty="0"/>
              <a:t>Click to add agenda item</a:t>
            </a:r>
          </a:p>
        </p:txBody>
      </p:sp>
      <p:sp>
        <p:nvSpPr>
          <p:cNvPr id="55" name="Rectangle 37"/>
          <p:cNvSpPr>
            <a:spLocks noGrp="1"/>
          </p:cNvSpPr>
          <p:nvPr>
            <p:ph type="body" sz="quarter" idx="29" hasCustomPrompt="1"/>
          </p:nvPr>
        </p:nvSpPr>
        <p:spPr>
          <a:xfrm>
            <a:off x="609600" y="3733800"/>
            <a:ext cx="7385304" cy="228600"/>
          </a:xfrm>
          <a:solidFill>
            <a:srgbClr val="E0E0E0"/>
          </a:solidFill>
          <a:ln>
            <a:noFill/>
          </a:ln>
        </p:spPr>
        <p:txBody>
          <a:bodyPr anchor="ctr">
            <a:noAutofit/>
          </a:bodyPr>
          <a:lstStyle>
            <a:lvl1pPr>
              <a:buFontTx/>
              <a:buNone/>
              <a:defRPr sz="1200" baseline="0">
                <a:solidFill>
                  <a:srgbClr val="00498A"/>
                </a:solidFill>
              </a:defRPr>
            </a:lvl1pPr>
            <a:extLst/>
          </a:lstStyle>
          <a:p>
            <a:pPr lvl="0"/>
            <a:r>
              <a:rPr lang="en-US" dirty="0"/>
              <a:t>Click to add agenda item</a:t>
            </a:r>
          </a:p>
        </p:txBody>
      </p:sp>
      <p:sp>
        <p:nvSpPr>
          <p:cNvPr id="57" name="Rectangle 37"/>
          <p:cNvSpPr>
            <a:spLocks noGrp="1"/>
          </p:cNvSpPr>
          <p:nvPr>
            <p:ph type="body" sz="quarter" idx="31" hasCustomPrompt="1"/>
          </p:nvPr>
        </p:nvSpPr>
        <p:spPr>
          <a:xfrm>
            <a:off x="609600" y="4191000"/>
            <a:ext cx="7385304" cy="228600"/>
          </a:xfrm>
          <a:solidFill>
            <a:srgbClr val="E0E0E0"/>
          </a:solidFill>
          <a:ln>
            <a:noFill/>
          </a:ln>
        </p:spPr>
        <p:txBody>
          <a:bodyPr anchor="ctr">
            <a:noAutofit/>
          </a:bodyPr>
          <a:lstStyle>
            <a:lvl1pPr>
              <a:buFontTx/>
              <a:buNone/>
              <a:defRPr sz="1200">
                <a:solidFill>
                  <a:srgbClr val="00498A"/>
                </a:solidFill>
              </a:defRPr>
            </a:lvl1pPr>
            <a:extLst/>
          </a:lstStyle>
          <a:p>
            <a:pPr lvl="0"/>
            <a:r>
              <a:rPr lang="en-US" dirty="0"/>
              <a:t>Click to add agenda item</a:t>
            </a:r>
          </a:p>
        </p:txBody>
      </p:sp>
      <p:sp>
        <p:nvSpPr>
          <p:cNvPr id="26" name="Rectangle 37"/>
          <p:cNvSpPr>
            <a:spLocks noGrp="1"/>
          </p:cNvSpPr>
          <p:nvPr>
            <p:ph type="body" sz="quarter" idx="33" hasCustomPrompt="1"/>
          </p:nvPr>
        </p:nvSpPr>
        <p:spPr>
          <a:xfrm>
            <a:off x="609600" y="4648200"/>
            <a:ext cx="7385304" cy="228600"/>
          </a:xfrm>
          <a:solidFill>
            <a:srgbClr val="E0E0E0"/>
          </a:solidFill>
          <a:ln>
            <a:noFill/>
          </a:ln>
        </p:spPr>
        <p:txBody>
          <a:bodyPr anchor="ctr">
            <a:noAutofit/>
          </a:bodyPr>
          <a:lstStyle>
            <a:lvl1pPr>
              <a:buFontTx/>
              <a:buNone/>
              <a:defRPr sz="1200">
                <a:solidFill>
                  <a:srgbClr val="00498A"/>
                </a:solidFill>
              </a:defRPr>
            </a:lvl1pPr>
            <a:extLst/>
          </a:lstStyle>
          <a:p>
            <a:pPr lvl="0"/>
            <a:r>
              <a:rPr lang="en-US" dirty="0"/>
              <a:t>Click to add agenda item</a:t>
            </a:r>
          </a:p>
        </p:txBody>
      </p:sp>
      <p:sp>
        <p:nvSpPr>
          <p:cNvPr id="28" name="Rectangle 37"/>
          <p:cNvSpPr>
            <a:spLocks noGrp="1"/>
          </p:cNvSpPr>
          <p:nvPr>
            <p:ph type="body" sz="quarter" idx="35" hasCustomPrompt="1"/>
          </p:nvPr>
        </p:nvSpPr>
        <p:spPr>
          <a:xfrm>
            <a:off x="609600" y="5105400"/>
            <a:ext cx="7385304" cy="228600"/>
          </a:xfrm>
          <a:solidFill>
            <a:srgbClr val="E0E0E0"/>
          </a:solidFill>
          <a:ln>
            <a:noFill/>
          </a:ln>
        </p:spPr>
        <p:txBody>
          <a:bodyPr anchor="ctr">
            <a:noAutofit/>
          </a:bodyPr>
          <a:lstStyle>
            <a:lvl1pPr>
              <a:buFontTx/>
              <a:buNone/>
              <a:defRPr sz="1200">
                <a:solidFill>
                  <a:srgbClr val="00498A"/>
                </a:solidFill>
              </a:defRPr>
            </a:lvl1pPr>
            <a:extLst/>
          </a:lstStyle>
          <a:p>
            <a:pPr lvl="0"/>
            <a:r>
              <a:rPr lang="en-US" dirty="0"/>
              <a:t>Click to add agenda item</a:t>
            </a:r>
          </a:p>
        </p:txBody>
      </p:sp>
      <p:sp>
        <p:nvSpPr>
          <p:cNvPr id="42" name="Rectangle 37"/>
          <p:cNvSpPr>
            <a:spLocks noGrp="1"/>
          </p:cNvSpPr>
          <p:nvPr>
            <p:ph type="body" sz="quarter" idx="18" hasCustomPrompt="1"/>
          </p:nvPr>
        </p:nvSpPr>
        <p:spPr>
          <a:xfrm>
            <a:off x="7994904" y="990600"/>
            <a:ext cx="621792" cy="228600"/>
          </a:xfrm>
          <a:solidFill>
            <a:srgbClr val="00498A"/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Page #</a:t>
            </a:r>
          </a:p>
        </p:txBody>
      </p:sp>
      <p:sp>
        <p:nvSpPr>
          <p:cNvPr id="46" name="Rectangle 37"/>
          <p:cNvSpPr>
            <a:spLocks noGrp="1"/>
          </p:cNvSpPr>
          <p:nvPr>
            <p:ph type="body" sz="quarter" idx="20" hasCustomPrompt="1"/>
          </p:nvPr>
        </p:nvSpPr>
        <p:spPr>
          <a:xfrm>
            <a:off x="7994904" y="1447800"/>
            <a:ext cx="621792" cy="228600"/>
          </a:xfrm>
          <a:solidFill>
            <a:srgbClr val="00498A"/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Page #</a:t>
            </a:r>
            <a:endParaRPr lang="en-US"/>
          </a:p>
        </p:txBody>
      </p:sp>
      <p:sp>
        <p:nvSpPr>
          <p:cNvPr id="48" name="Rectangle 37"/>
          <p:cNvSpPr>
            <a:spLocks noGrp="1"/>
          </p:cNvSpPr>
          <p:nvPr>
            <p:ph type="body" sz="quarter" idx="22" hasCustomPrompt="1"/>
          </p:nvPr>
        </p:nvSpPr>
        <p:spPr>
          <a:xfrm>
            <a:off x="7994904" y="1905000"/>
            <a:ext cx="621792" cy="228600"/>
          </a:xfrm>
          <a:solidFill>
            <a:srgbClr val="00498A"/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Page #</a:t>
            </a:r>
            <a:endParaRPr lang="en-US"/>
          </a:p>
        </p:txBody>
      </p:sp>
      <p:sp>
        <p:nvSpPr>
          <p:cNvPr id="50" name="Rectangle 37"/>
          <p:cNvSpPr>
            <a:spLocks noGrp="1"/>
          </p:cNvSpPr>
          <p:nvPr>
            <p:ph type="body" sz="quarter" idx="24" hasCustomPrompt="1"/>
          </p:nvPr>
        </p:nvSpPr>
        <p:spPr>
          <a:xfrm>
            <a:off x="7994904" y="2362200"/>
            <a:ext cx="621792" cy="228600"/>
          </a:xfrm>
          <a:solidFill>
            <a:srgbClr val="00498A"/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Page #</a:t>
            </a:r>
            <a:endParaRPr lang="en-US"/>
          </a:p>
        </p:txBody>
      </p:sp>
      <p:sp>
        <p:nvSpPr>
          <p:cNvPr id="52" name="Rectangle 37"/>
          <p:cNvSpPr>
            <a:spLocks noGrp="1"/>
          </p:cNvSpPr>
          <p:nvPr>
            <p:ph type="body" sz="quarter" idx="26" hasCustomPrompt="1"/>
          </p:nvPr>
        </p:nvSpPr>
        <p:spPr>
          <a:xfrm>
            <a:off x="7994904" y="2819400"/>
            <a:ext cx="621792" cy="228600"/>
          </a:xfrm>
          <a:solidFill>
            <a:srgbClr val="00498A"/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Page #</a:t>
            </a:r>
            <a:endParaRPr lang="en-US"/>
          </a:p>
        </p:txBody>
      </p:sp>
      <p:sp>
        <p:nvSpPr>
          <p:cNvPr id="54" name="Rectangle 37"/>
          <p:cNvSpPr>
            <a:spLocks noGrp="1"/>
          </p:cNvSpPr>
          <p:nvPr>
            <p:ph type="body" sz="quarter" idx="28" hasCustomPrompt="1"/>
          </p:nvPr>
        </p:nvSpPr>
        <p:spPr>
          <a:xfrm>
            <a:off x="7994904" y="3276600"/>
            <a:ext cx="621792" cy="228600"/>
          </a:xfrm>
          <a:solidFill>
            <a:srgbClr val="00498A"/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Page #</a:t>
            </a:r>
            <a:endParaRPr lang="en-US"/>
          </a:p>
        </p:txBody>
      </p:sp>
      <p:sp>
        <p:nvSpPr>
          <p:cNvPr id="56" name="Rectangle 37"/>
          <p:cNvSpPr>
            <a:spLocks noGrp="1"/>
          </p:cNvSpPr>
          <p:nvPr>
            <p:ph type="body" sz="quarter" idx="30" hasCustomPrompt="1"/>
          </p:nvPr>
        </p:nvSpPr>
        <p:spPr>
          <a:xfrm>
            <a:off x="7994904" y="3733800"/>
            <a:ext cx="621792" cy="228600"/>
          </a:xfrm>
          <a:solidFill>
            <a:srgbClr val="00498A"/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Page #</a:t>
            </a:r>
            <a:endParaRPr lang="en-US"/>
          </a:p>
        </p:txBody>
      </p:sp>
      <p:sp>
        <p:nvSpPr>
          <p:cNvPr id="58" name="Rectangle 37"/>
          <p:cNvSpPr>
            <a:spLocks noGrp="1"/>
          </p:cNvSpPr>
          <p:nvPr>
            <p:ph type="body" sz="quarter" idx="32" hasCustomPrompt="1"/>
          </p:nvPr>
        </p:nvSpPr>
        <p:spPr>
          <a:xfrm>
            <a:off x="7994904" y="4191000"/>
            <a:ext cx="621792" cy="228600"/>
          </a:xfrm>
          <a:solidFill>
            <a:srgbClr val="00498A"/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Page #</a:t>
            </a:r>
            <a:endParaRPr lang="en-US"/>
          </a:p>
        </p:txBody>
      </p:sp>
      <p:sp>
        <p:nvSpPr>
          <p:cNvPr id="27" name="Rectangle 37"/>
          <p:cNvSpPr>
            <a:spLocks noGrp="1"/>
          </p:cNvSpPr>
          <p:nvPr>
            <p:ph type="body" sz="quarter" idx="34" hasCustomPrompt="1"/>
          </p:nvPr>
        </p:nvSpPr>
        <p:spPr>
          <a:xfrm>
            <a:off x="7994904" y="4648200"/>
            <a:ext cx="621792" cy="228600"/>
          </a:xfrm>
          <a:solidFill>
            <a:srgbClr val="00498A"/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Page #</a:t>
            </a:r>
            <a:endParaRPr lang="en-US"/>
          </a:p>
        </p:txBody>
      </p:sp>
      <p:sp>
        <p:nvSpPr>
          <p:cNvPr id="29" name="Rectangle 37"/>
          <p:cNvSpPr>
            <a:spLocks noGrp="1"/>
          </p:cNvSpPr>
          <p:nvPr>
            <p:ph type="body" sz="quarter" idx="36" hasCustomPrompt="1"/>
          </p:nvPr>
        </p:nvSpPr>
        <p:spPr>
          <a:xfrm>
            <a:off x="7994904" y="5105400"/>
            <a:ext cx="621792" cy="228600"/>
          </a:xfrm>
          <a:solidFill>
            <a:srgbClr val="00498A"/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Page #</a:t>
            </a:r>
            <a:endParaRPr lang="en-US"/>
          </a:p>
        </p:txBody>
      </p:sp>
      <p:sp>
        <p:nvSpPr>
          <p:cNvPr id="30" name="Rectangle 37"/>
          <p:cNvSpPr>
            <a:spLocks noGrp="1"/>
          </p:cNvSpPr>
          <p:nvPr>
            <p:ph type="body" sz="quarter" idx="37" hasCustomPrompt="1"/>
          </p:nvPr>
        </p:nvSpPr>
        <p:spPr>
          <a:xfrm>
            <a:off x="609600" y="5562600"/>
            <a:ext cx="7385304" cy="228600"/>
          </a:xfrm>
          <a:solidFill>
            <a:srgbClr val="E0E0E0"/>
          </a:solidFill>
          <a:ln>
            <a:noFill/>
          </a:ln>
        </p:spPr>
        <p:txBody>
          <a:bodyPr anchor="ctr">
            <a:noAutofit/>
          </a:bodyPr>
          <a:lstStyle>
            <a:lvl1pPr>
              <a:buFontTx/>
              <a:buNone/>
              <a:defRPr sz="1200">
                <a:solidFill>
                  <a:srgbClr val="00498A"/>
                </a:solidFill>
              </a:defRPr>
            </a:lvl1pPr>
            <a:extLst/>
          </a:lstStyle>
          <a:p>
            <a:pPr lvl="0"/>
            <a:r>
              <a:rPr lang="en-US" dirty="0"/>
              <a:t>Click to add agenda item</a:t>
            </a:r>
          </a:p>
        </p:txBody>
      </p:sp>
      <p:sp>
        <p:nvSpPr>
          <p:cNvPr id="31" name="Rectangle 37"/>
          <p:cNvSpPr>
            <a:spLocks noGrp="1"/>
          </p:cNvSpPr>
          <p:nvPr>
            <p:ph type="body" sz="quarter" idx="38" hasCustomPrompt="1"/>
          </p:nvPr>
        </p:nvSpPr>
        <p:spPr>
          <a:xfrm>
            <a:off x="7994904" y="5562600"/>
            <a:ext cx="621792" cy="228600"/>
          </a:xfrm>
          <a:solidFill>
            <a:srgbClr val="00498A"/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Page #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39"/>
          </p:nvPr>
        </p:nvSpPr>
        <p:spPr/>
        <p:txBody>
          <a:bodyPr/>
          <a:lstStyle/>
          <a:p>
            <a:pPr algn="r"/>
            <a:fld id="{CCD717AA-EA39-47F3-8A0A-15B3575EDB53}" type="datetime1">
              <a:rPr lang="en-US" smtClean="0"/>
              <a:pPr algn="r"/>
              <a:t>12/4/2018</a:t>
            </a:fld>
            <a:endParaRPr lang="en-US" sz="1000" dirty="0">
              <a:solidFill>
                <a:schemeClr val="tx1">
                  <a:tint val="65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endParaRPr lang="en-US" sz="1000" dirty="0">
              <a:solidFill>
                <a:sysClr val="windowText" lastClr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 sz="1000" dirty="0"/>
          </a:p>
        </p:txBody>
      </p:sp>
      <p:sp>
        <p:nvSpPr>
          <p:cNvPr id="33" name="Title Placeholder 8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01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ymbol_White Background.jpg"/>
          <p:cNvPicPr>
            <a:picLocks noChangeAspect="1"/>
          </p:cNvPicPr>
          <p:nvPr userDrawn="1"/>
        </p:nvPicPr>
        <p:blipFill>
          <a:blip r:embed="rId2" cstate="print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2971800"/>
            <a:ext cx="2209800" cy="22098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4038600"/>
            <a:ext cx="9144000" cy="609600"/>
          </a:xfrm>
          <a:prstGeom prst="rect">
            <a:avLst/>
          </a:prstGeom>
          <a:solidFill>
            <a:srgbClr val="00498A"/>
          </a:solidFill>
          <a:ln w="25400" cap="rnd" cmpd="sng" algn="ctr">
            <a:noFill/>
            <a:prstDash val="solid"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228600" y="4114800"/>
            <a:ext cx="8686800" cy="533400"/>
          </a:xfrm>
          <a:prstGeom prst="rect">
            <a:avLst/>
          </a:prstGeom>
          <a:noFill/>
        </p:spPr>
        <p:txBody>
          <a:bodyPr vert="horz"/>
          <a:lstStyle>
            <a:lvl1pPr algn="l">
              <a:defRPr sz="2000" b="0" cap="all" spc="150" baseline="0">
                <a:solidFill>
                  <a:schemeClr val="bg1"/>
                </a:solidFill>
              </a:defRPr>
            </a:lvl1pPr>
            <a:extLst/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1600200" cy="304800"/>
          </a:xfrm>
        </p:spPr>
        <p:txBody>
          <a:bodyPr anchor="ctr"/>
          <a:lstStyle>
            <a:lvl1pPr algn="l">
              <a:defRPr>
                <a:solidFill>
                  <a:srgbClr val="A0A0A0"/>
                </a:solidFill>
              </a:defRPr>
            </a:lvl1pPr>
            <a:extLst/>
          </a:lstStyle>
          <a:p>
            <a:fld id="{5A8D346D-A53F-433C-9D37-45A337EA482C}" type="datetime1">
              <a:rPr lang="en-US" smtClean="0"/>
              <a:pPr/>
              <a:t>12/4/2018</a:t>
            </a:fld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>
          <a:xfrm>
            <a:off x="2705100" y="6477000"/>
            <a:ext cx="37338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extLst/>
          </a:lstStyle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6477000" y="6477000"/>
            <a:ext cx="1021080" cy="304800"/>
          </a:xfrm>
        </p:spPr>
        <p:txBody>
          <a:bodyPr anchor="ctr"/>
          <a:lstStyle/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4645880"/>
            <a:ext cx="9144000" cy="27432"/>
          </a:xfrm>
          <a:prstGeom prst="rect">
            <a:avLst/>
          </a:prstGeom>
          <a:solidFill>
            <a:srgbClr val="79BDE8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r"/>
            <a:fld id="{F7F1F872-C5DE-403B-85F0-1024E6CA1886}" type="datetime1">
              <a:rPr lang="en-US" smtClean="0"/>
              <a:pPr algn="r"/>
              <a:t>12/4/2018</a:t>
            </a:fld>
            <a:endParaRPr lang="en-US"/>
          </a:p>
        </p:txBody>
      </p:sp>
      <p:sp>
        <p:nvSpPr>
          <p:cNvPr id="8" name="Rectangle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9" name="Rectangle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Placeholder 8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01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73B9D0E9-7F95-4423-9114-95494EF8154E}" type="datetime1">
              <a:rPr lang="en-US" smtClean="0"/>
              <a:pPr algn="r"/>
              <a:t>12/4/2018</a:t>
            </a:fld>
            <a:endParaRPr lang="en-US"/>
          </a:p>
        </p:txBody>
      </p:sp>
      <p:sp>
        <p:nvSpPr>
          <p:cNvPr id="8" name="Rectangl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9" name="Rectangle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Placeholder 8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01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1"/>
          <p:cNvSpPr>
            <a:spLocks noGrp="1"/>
          </p:cNvSpPr>
          <p:nvPr>
            <p:ph sz="quarter" idx="15"/>
          </p:nvPr>
        </p:nvSpPr>
        <p:spPr>
          <a:xfrm>
            <a:off x="609600" y="990600"/>
            <a:ext cx="8001000" cy="5181600"/>
          </a:xfrm>
        </p:spPr>
        <p:txBody>
          <a:bodyPr/>
          <a:lstStyle>
            <a:lvl1pPr>
              <a:defRPr sz="2200"/>
            </a:lvl1pPr>
            <a:lvl2pPr marL="800100" indent="-342900">
              <a:buClr>
                <a:srgbClr val="00498A"/>
              </a:buClr>
              <a:buFont typeface="Wingdings" charset="2"/>
              <a:buChar char="§"/>
              <a:defRPr sz="2000"/>
            </a:lvl2pPr>
            <a:lvl3pPr marL="1257300" indent="-342900">
              <a:buClr>
                <a:srgbClr val="00498A"/>
              </a:buClr>
              <a:buFont typeface="Wingdings" charset="2"/>
              <a:buChar char="§"/>
              <a:defRPr sz="2000"/>
            </a:lvl3pPr>
            <a:lvl4pPr marL="1714500" indent="-342900">
              <a:buClr>
                <a:srgbClr val="00498A"/>
              </a:buClr>
              <a:buFont typeface="Wingdings" charset="2"/>
              <a:buChar char="§"/>
              <a:defRPr sz="2000">
                <a:solidFill>
                  <a:srgbClr val="00498A"/>
                </a:solidFill>
              </a:defRPr>
            </a:lvl4pPr>
            <a:lvl5pPr marL="2171700" indent="-342900">
              <a:buClr>
                <a:srgbClr val="00498A"/>
              </a:buClr>
              <a:buFont typeface="Wingdings" charset="2"/>
              <a:buChar char="§"/>
              <a:defRPr sz="2000"/>
            </a:lvl5pPr>
            <a:extLst/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9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r"/>
            <a:fld id="{828FD173-2CB3-4214-8741-970D8D476901}" type="datetime1">
              <a:rPr lang="en-US" smtClean="0"/>
              <a:pPr algn="r"/>
              <a:t>12/4/2018</a:t>
            </a:fld>
            <a:endParaRPr lang="en-US"/>
          </a:p>
        </p:txBody>
      </p:sp>
      <p:sp>
        <p:nvSpPr>
          <p:cNvPr id="10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Placeholder 8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01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1"/>
          <p:cNvSpPr>
            <a:spLocks noGrp="1"/>
          </p:cNvSpPr>
          <p:nvPr>
            <p:ph sz="quarter" idx="15"/>
          </p:nvPr>
        </p:nvSpPr>
        <p:spPr>
          <a:xfrm>
            <a:off x="609600" y="990600"/>
            <a:ext cx="3962400" cy="518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Rectangle 11"/>
          <p:cNvSpPr>
            <a:spLocks noGrp="1"/>
          </p:cNvSpPr>
          <p:nvPr>
            <p:ph sz="quarter" idx="17"/>
          </p:nvPr>
        </p:nvSpPr>
        <p:spPr>
          <a:xfrm>
            <a:off x="4648200" y="990600"/>
            <a:ext cx="3962400" cy="5181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Rectangle 13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pPr algn="r"/>
            <a:fld id="{A1704A40-8D3B-4404-9986-2B5D36474D63}" type="datetime1">
              <a:rPr lang="en-US" smtClean="0"/>
              <a:pPr algn="r"/>
              <a:t>12/4/2018</a:t>
            </a:fld>
            <a:endParaRPr lang="en-US"/>
          </a:p>
        </p:txBody>
      </p:sp>
      <p:sp>
        <p:nvSpPr>
          <p:cNvPr id="16" name="Rectangle 1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17" name="Rectangle 17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Placeholder 8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01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Up: 2 left, 1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1"/>
          <p:cNvSpPr>
            <a:spLocks noGrp="1"/>
          </p:cNvSpPr>
          <p:nvPr>
            <p:ph sz="quarter" idx="15"/>
          </p:nvPr>
        </p:nvSpPr>
        <p:spPr>
          <a:xfrm>
            <a:off x="609600" y="990600"/>
            <a:ext cx="3962400" cy="24780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Rectangle 11"/>
          <p:cNvSpPr>
            <a:spLocks noGrp="1"/>
          </p:cNvSpPr>
          <p:nvPr>
            <p:ph sz="quarter" idx="17"/>
          </p:nvPr>
        </p:nvSpPr>
        <p:spPr>
          <a:xfrm>
            <a:off x="609600" y="3581400"/>
            <a:ext cx="3965448" cy="25908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Rectangle 11"/>
          <p:cNvSpPr>
            <a:spLocks noGrp="1"/>
          </p:cNvSpPr>
          <p:nvPr>
            <p:ph sz="quarter" idx="19"/>
          </p:nvPr>
        </p:nvSpPr>
        <p:spPr>
          <a:xfrm>
            <a:off x="4648200" y="990600"/>
            <a:ext cx="3962400" cy="5181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Rectangle 13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pPr algn="r"/>
            <a:fld id="{DE3B91AD-F2C9-43CB-A84C-1D5C130F2509}" type="datetime1">
              <a:rPr lang="en-US" smtClean="0"/>
              <a:pPr algn="r"/>
              <a:t>12/4/2018</a:t>
            </a:fld>
            <a:endParaRPr lang="en-US"/>
          </a:p>
        </p:txBody>
      </p:sp>
      <p:sp>
        <p:nvSpPr>
          <p:cNvPr id="19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2" name="Rectangle 22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Placeholder 8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01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Up: 1 Left, 2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990600"/>
            <a:ext cx="3965448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</a:p>
        </p:txBody>
      </p:sp>
      <p:sp>
        <p:nvSpPr>
          <p:cNvPr id="14" name="Rectangle 11"/>
          <p:cNvSpPr>
            <a:spLocks noGrp="1"/>
          </p:cNvSpPr>
          <p:nvPr>
            <p:ph sz="quarter" idx="15"/>
          </p:nvPr>
        </p:nvSpPr>
        <p:spPr>
          <a:xfrm>
            <a:off x="609600" y="1295400"/>
            <a:ext cx="39624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4648200" y="990600"/>
            <a:ext cx="3962400" cy="228600"/>
          </a:xfrm>
          <a:solidFill>
            <a:srgbClr val="00498A"/>
          </a:solidFill>
        </p:spPr>
        <p:txBody>
          <a:bodyPr/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</a:p>
        </p:txBody>
      </p:sp>
      <p:sp>
        <p:nvSpPr>
          <p:cNvPr id="17" name="Rectangle 11"/>
          <p:cNvSpPr>
            <a:spLocks noGrp="1"/>
          </p:cNvSpPr>
          <p:nvPr>
            <p:ph sz="quarter" idx="17"/>
          </p:nvPr>
        </p:nvSpPr>
        <p:spPr>
          <a:xfrm>
            <a:off x="4648200" y="1295400"/>
            <a:ext cx="3962400" cy="20970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Rectangle 8"/>
          <p:cNvSpPr>
            <a:spLocks noGrp="1"/>
          </p:cNvSpPr>
          <p:nvPr>
            <p:ph type="body" sz="quarter" idx="18" hasCustomPrompt="1"/>
          </p:nvPr>
        </p:nvSpPr>
        <p:spPr>
          <a:xfrm>
            <a:off x="4648200" y="3505200"/>
            <a:ext cx="3965448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</a:p>
        </p:txBody>
      </p:sp>
      <p:sp>
        <p:nvSpPr>
          <p:cNvPr id="20" name="Rectangle 11"/>
          <p:cNvSpPr>
            <a:spLocks noGrp="1"/>
          </p:cNvSpPr>
          <p:nvPr>
            <p:ph sz="quarter" idx="19"/>
          </p:nvPr>
        </p:nvSpPr>
        <p:spPr>
          <a:xfrm>
            <a:off x="4648200" y="3810000"/>
            <a:ext cx="3965448" cy="2362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Rectangle 21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pPr algn="r"/>
            <a:fld id="{27D93220-918A-400D-B3FA-D8B22567DEBB}" type="datetime1">
              <a:rPr lang="en-US" smtClean="0"/>
              <a:pPr algn="r"/>
              <a:t>12/4/2018</a:t>
            </a:fld>
            <a:endParaRPr lang="en-US"/>
          </a:p>
        </p:txBody>
      </p:sp>
      <p:sp>
        <p:nvSpPr>
          <p:cNvPr id="22" name="Rectangle 22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3" name="Rectangle 23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itle Placeholder 8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01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ymbol_White Background.jpg"/>
          <p:cNvPicPr>
            <a:picLocks noChangeAspect="1"/>
          </p:cNvPicPr>
          <p:nvPr userDrawn="1"/>
        </p:nvPicPr>
        <p:blipFill rotWithShape="1">
          <a:blip r:embed="rId18" cstate="print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31" b="31034"/>
          <a:stretch/>
        </p:blipFill>
        <p:spPr>
          <a:xfrm>
            <a:off x="0" y="5334000"/>
            <a:ext cx="1371600" cy="1524000"/>
          </a:xfrm>
          <a:prstGeom prst="rect">
            <a:avLst/>
          </a:prstGeom>
        </p:spPr>
      </p:pic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609600" y="990600"/>
            <a:ext cx="8001000" cy="51816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2"/>
          </p:nvPr>
        </p:nvSpPr>
        <p:spPr>
          <a:xfrm>
            <a:off x="7696200" y="76200"/>
            <a:ext cx="1371600" cy="228600"/>
          </a:xfrm>
          <a:prstGeom prst="rect">
            <a:avLst/>
          </a:prstGeom>
        </p:spPr>
        <p:txBody>
          <a:bodyPr vert="horz"/>
          <a:lstStyle>
            <a:lvl1pPr algn="ctr">
              <a:defRPr sz="1000">
                <a:solidFill>
                  <a:schemeClr val="tx1">
                    <a:tint val="65000"/>
                  </a:schemeClr>
                </a:solidFill>
              </a:defRPr>
            </a:lvl1pPr>
            <a:extLst/>
          </a:lstStyle>
          <a:p>
            <a:pPr algn="r"/>
            <a:fld id="{CCD717AA-EA39-47F3-8A0A-15B3575EDB53}" type="datetime1">
              <a:rPr lang="en-US" smtClean="0"/>
              <a:pPr algn="r"/>
              <a:t>12/4/2018</a:t>
            </a:fld>
            <a:endParaRPr lang="en-US" sz="1000" dirty="0">
              <a:solidFill>
                <a:schemeClr val="tx1">
                  <a:tint val="65000"/>
                </a:schemeClr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4"/>
          </p:nvPr>
        </p:nvSpPr>
        <p:spPr>
          <a:xfrm>
            <a:off x="7620000" y="6248400"/>
            <a:ext cx="990600" cy="304800"/>
          </a:xfrm>
          <a:prstGeom prst="rect">
            <a:avLst/>
          </a:prstGeom>
        </p:spPr>
        <p:txBody>
          <a:bodyPr vert="horz" anchor="ctr"/>
          <a:lstStyle>
            <a:lvl1pPr algn="r">
              <a:defRPr sz="1000"/>
            </a:lvl1pPr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 sz="1000" dirty="0"/>
          </a:p>
        </p:txBody>
      </p:sp>
      <p:sp>
        <p:nvSpPr>
          <p:cNvPr id="12" name="Rectangle 12"/>
          <p:cNvSpPr>
            <a:spLocks noGrp="1"/>
          </p:cNvSpPr>
          <p:nvPr>
            <p:ph type="ftr" sz="quarter" idx="3"/>
          </p:nvPr>
        </p:nvSpPr>
        <p:spPr>
          <a:xfrm>
            <a:off x="3657600" y="6248400"/>
            <a:ext cx="3733800" cy="304800"/>
          </a:xfrm>
          <a:prstGeom prst="rect">
            <a:avLst/>
          </a:prstGeom>
        </p:spPr>
        <p:txBody>
          <a:bodyPr vert="horz" anchor="ctr"/>
          <a:lstStyle>
            <a:lvl1pPr algn="ctr">
              <a:defRPr sz="1000">
                <a:solidFill>
                  <a:sysClr val="windowText" lastClr="000000"/>
                </a:solidFill>
              </a:defRPr>
            </a:lvl1pPr>
            <a:extLst/>
          </a:lstStyle>
          <a:p>
            <a:endParaRPr lang="en-US" sz="1000" dirty="0">
              <a:solidFill>
                <a:sysClr val="windowText" lastClr="000000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609600" y="838200"/>
            <a:ext cx="8001000" cy="45719"/>
          </a:xfrm>
          <a:prstGeom prst="rect">
            <a:avLst/>
          </a:prstGeom>
          <a:solidFill>
            <a:srgbClr val="00498A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5400000">
            <a:off x="4495800" y="2209800"/>
            <a:ext cx="152400" cy="9144000"/>
          </a:xfrm>
          <a:prstGeom prst="rect">
            <a:avLst/>
          </a:prstGeom>
          <a:solidFill>
            <a:srgbClr val="00498A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0" y="6678168"/>
            <a:ext cx="9144000" cy="27432"/>
          </a:xfrm>
          <a:prstGeom prst="rect">
            <a:avLst/>
          </a:prstGeom>
          <a:solidFill>
            <a:srgbClr val="79BDE8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01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3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4" r:id="rId16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sz="2800" cap="all" spc="0" baseline="0">
          <a:solidFill>
            <a:srgbClr val="00498A"/>
          </a:solidFill>
          <a:latin typeface="+mj-lt"/>
          <a:ea typeface="+mj-ea"/>
          <a:cs typeface="+mj-cs"/>
        </a:defRPr>
      </a:lvl1pPr>
      <a:extLst/>
    </p:titleStyle>
    <p:bodyStyle>
      <a:lvl1pPr marL="0" marR="0" indent="0" algn="l" rtl="0" eaLnBrk="1" latinLnBrk="0" hangingPunct="1">
        <a:spcBef>
          <a:spcPct val="20000"/>
        </a:spcBef>
        <a:buFontTx/>
        <a:buNone/>
        <a:defRPr sz="2200">
          <a:solidFill>
            <a:srgbClr val="00498A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Wingdings" charset="2"/>
        <a:buChar char="§"/>
        <a:defRPr sz="2000">
          <a:solidFill>
            <a:srgbClr val="00498A"/>
          </a:solidFill>
          <a:latin typeface="+mn-lt"/>
          <a:ea typeface="+mn-ea"/>
          <a:cs typeface="+mn-cs"/>
        </a:defRPr>
      </a:lvl2pPr>
      <a:lvl3pPr marL="1200150" indent="-285750" algn="l" rtl="0" eaLnBrk="1" latinLnBrk="0" hangingPunct="1">
        <a:spcBef>
          <a:spcPct val="20000"/>
        </a:spcBef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rtl="0" eaLnBrk="1" latinLnBrk="0" hangingPunct="1">
        <a:spcBef>
          <a:spcPct val="20000"/>
        </a:spcBef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rtl="0" eaLnBrk="1" latinLnBrk="0" hangingPunct="1">
        <a:spcBef>
          <a:spcPct val="20000"/>
        </a:spcBef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New Mexico Child Support   </a:t>
            </a:r>
            <a:br>
              <a:rPr lang="en-US" dirty="0"/>
            </a:br>
            <a:r>
              <a:rPr lang="en-US" sz="1800" dirty="0"/>
              <a:t>CSSC Monthly Status Report</a:t>
            </a:r>
            <a:br>
              <a:rPr lang="en-US" dirty="0"/>
            </a:br>
            <a:r>
              <a:rPr lang="en-US" dirty="0"/>
              <a:t>Month of November 2018</a:t>
            </a:r>
          </a:p>
        </p:txBody>
      </p:sp>
    </p:spTree>
    <p:extLst>
      <p:ext uri="{BB962C8B-B14F-4D97-AF65-F5344CB8AC3E}">
        <p14:creationId xmlns:p14="http://schemas.microsoft.com/office/powerpoint/2010/main" val="429251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November Weekly Breakdown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November Month Totals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Text Messages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2018 Performance Breakdown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4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5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19A54A7-C89D-4BEC-A608-BBB55D47B20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994904" y="2362199"/>
            <a:ext cx="621792" cy="2286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4746179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November Performance</a:t>
            </a:r>
          </a:p>
        </p:txBody>
      </p:sp>
    </p:spTree>
    <p:extLst>
      <p:ext uri="{BB962C8B-B14F-4D97-AF65-F5344CB8AC3E}">
        <p14:creationId xmlns:p14="http://schemas.microsoft.com/office/powerpoint/2010/main" val="2364993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6964A8B-DFD7-4E61-83DB-D3097D290D27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1505774035"/>
              </p:ext>
            </p:extLst>
          </p:nvPr>
        </p:nvGraphicFramePr>
        <p:xfrm>
          <a:off x="228600" y="1905000"/>
          <a:ext cx="8686800" cy="373380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981200">
                  <a:extLst>
                    <a:ext uri="{9D8B030D-6E8A-4147-A177-3AD203B41FA5}">
                      <a16:colId xmlns:a16="http://schemas.microsoft.com/office/drawing/2014/main" val="107759597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700441833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1201209839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7542604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4165504048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290461388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r>
                        <a:rPr lang="en-US" dirty="0"/>
                        <a:t>Category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11/2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11/9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11/16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11/23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11/30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7012616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r>
                        <a:rPr lang="en-US" dirty="0"/>
                        <a:t>Calls Received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1886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4536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3876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2559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5115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8157957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r>
                        <a:rPr lang="en-US" dirty="0"/>
                        <a:t>Calls Answered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1723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4181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3533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2407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4552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8137727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r>
                        <a:rPr lang="en-US" dirty="0"/>
                        <a:t>Abandon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7.59%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6.92%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7.89%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5.20%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9.33%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0817955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r>
                        <a:rPr lang="en-US" dirty="0"/>
                        <a:t>Average Hold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1:01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1:31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1:28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1:20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2:12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3275381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r>
                        <a:rPr lang="en-US" dirty="0"/>
                        <a:t>Longest Wait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9:00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10:28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10:14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13:50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12:00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2552078"/>
                  </a:ext>
                </a:extLst>
              </a:tr>
              <a:tr h="441960">
                <a:tc>
                  <a:txBody>
                    <a:bodyPr/>
                    <a:lstStyle/>
                    <a:p>
                      <a:r>
                        <a:rPr lang="en-US" dirty="0"/>
                        <a:t>Referral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11.26%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10.91%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11.66%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9.43%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11.29%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3434492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r>
                        <a:rPr lang="en-US" dirty="0"/>
                        <a:t>Service Level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64.27%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51.78%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54.91%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52.76%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37.92%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72142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r>
                        <a:rPr lang="en-US" dirty="0"/>
                        <a:t>VM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9034910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November Weekly Breakdown</a:t>
            </a:r>
          </a:p>
        </p:txBody>
      </p:sp>
    </p:spTree>
    <p:extLst>
      <p:ext uri="{BB962C8B-B14F-4D97-AF65-F5344CB8AC3E}">
        <p14:creationId xmlns:p14="http://schemas.microsoft.com/office/powerpoint/2010/main" val="37929871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November 2018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2F2AFE81-D977-4759-98F6-7854ED109E36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1483523800"/>
              </p:ext>
            </p:extLst>
          </p:nvPr>
        </p:nvGraphicFramePr>
        <p:xfrm>
          <a:off x="609600" y="2077720"/>
          <a:ext cx="8001000" cy="376936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354177324"/>
                    </a:ext>
                  </a:extLst>
                </a:gridCol>
                <a:gridCol w="4000500">
                  <a:extLst>
                    <a:ext uri="{9D8B030D-6E8A-4147-A177-3AD203B41FA5}">
                      <a16:colId xmlns:a16="http://schemas.microsoft.com/office/drawing/2014/main" val="187496557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dirty="0"/>
                        <a:t>Calls Received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17972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54034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Calls Answered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16396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85308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Abandon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7.64%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273365"/>
                  </a:ext>
                </a:extLst>
              </a:tr>
              <a:tr h="436880">
                <a:tc>
                  <a:txBody>
                    <a:bodyPr/>
                    <a:lstStyle/>
                    <a:p>
                      <a:r>
                        <a:rPr lang="en-US" dirty="0"/>
                        <a:t>Average Hold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1:37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67576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Longest Wait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13.50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68605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Referral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11.00%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97993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Service Level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50.06%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7370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After Hours VM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2811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During Hours VM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42727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Staff Number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1500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82038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/>
        <p:txBody>
          <a:bodyPr>
            <a:normAutofit fontScale="77500" lnSpcReduction="20000"/>
          </a:bodyPr>
          <a:lstStyle/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dirty="0"/>
              <a:t>Region 1 – 188 text messages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dirty="0"/>
              <a:t>Region 2 – 93 text messages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dirty="0"/>
              <a:t>Region 3 – 110 text messages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dirty="0"/>
              <a:t>Region 4 – 107 text messages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dirty="0"/>
              <a:t>Region 5 – 29 text messages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dirty="0"/>
              <a:t>Region 6 – 219 text messages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dirty="0"/>
              <a:t>Region 7 – 255 text messages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dirty="0"/>
              <a:t>Region 10 – 32 text messages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dirty="0"/>
              <a:t>Region 12 – 105 text messages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dirty="0"/>
              <a:t>Region 13 – 33 text messages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dirty="0"/>
              <a:t>Region 14 – 186 text messages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dirty="0"/>
              <a:t>Region 15 – 27 text messages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dirty="0"/>
              <a:t>Region 16 – 9 text messages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dirty="0"/>
              <a:t>Region 18 – 25 text messages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dirty="0">
                <a:solidFill>
                  <a:srgbClr val="FF0000"/>
                </a:solidFill>
              </a:rPr>
              <a:t>TOTAL – 1418 text messages</a:t>
            </a:r>
          </a:p>
          <a:p>
            <a:pPr>
              <a:spcAft>
                <a:spcPts val="600"/>
              </a:spcAft>
            </a:pPr>
            <a:endParaRPr lang="en-US" dirty="0"/>
          </a:p>
          <a:p>
            <a:pPr>
              <a:spcAft>
                <a:spcPts val="600"/>
              </a:spcAft>
            </a:pPr>
            <a:endParaRPr lang="en-US" dirty="0"/>
          </a:p>
          <a:p>
            <a:pPr>
              <a:spcAft>
                <a:spcPts val="600"/>
              </a:spcAft>
            </a:pPr>
            <a:endParaRPr lang="en-US" dirty="0"/>
          </a:p>
          <a:p>
            <a:endParaRPr lang="en-US" dirty="0"/>
          </a:p>
        </p:txBody>
      </p:sp>
      <p:pic>
        <p:nvPicPr>
          <p:cNvPr id="5" name="Picture 4" descr="iStock_000010824441Small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978320" y="1965280"/>
            <a:ext cx="5371897" cy="3574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November Text Messages</a:t>
            </a:r>
          </a:p>
        </p:txBody>
      </p:sp>
    </p:spTree>
    <p:extLst>
      <p:ext uri="{BB962C8B-B14F-4D97-AF65-F5344CB8AC3E}">
        <p14:creationId xmlns:p14="http://schemas.microsoft.com/office/powerpoint/2010/main" val="2749490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Annual Performance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FB44CE8A-29BB-465D-8B96-98BB97FA9871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1398356989"/>
              </p:ext>
            </p:extLst>
          </p:nvPr>
        </p:nvGraphicFramePr>
        <p:xfrm>
          <a:off x="266699" y="1600200"/>
          <a:ext cx="8610602" cy="4143641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1041266249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379434663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51086380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38377473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954950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19587648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90766844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76660250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91319419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84891249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194303499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698485469"/>
                    </a:ext>
                  </a:extLst>
                </a:gridCol>
                <a:gridCol w="914402">
                  <a:extLst>
                    <a:ext uri="{9D8B030D-6E8A-4147-A177-3AD203B41FA5}">
                      <a16:colId xmlns:a16="http://schemas.microsoft.com/office/drawing/2014/main" val="9952665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050" dirty="0"/>
                        <a:t>2018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Jan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Feb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Mar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Apr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May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Jun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Jul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Aug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Sep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Oct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Nov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Dec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7859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900" b="1" dirty="0"/>
                        <a:t>Calls Received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19964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18357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20474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19515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20649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19808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17964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21454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18269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19808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17972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594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900" b="1" dirty="0"/>
                        <a:t>Calls Answered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19272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17774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19839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18632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19234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17693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17503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19814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15782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17933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16396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8168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900" b="1" dirty="0"/>
                        <a:t>Abandon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3.19%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2.90%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2.86%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4.05%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6.12%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9.24%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2.30%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6.63%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11.69%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8.17%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7.64%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42796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900" b="1" dirty="0"/>
                        <a:t>Ave. Hold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:40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:41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:41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:54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1:22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1:59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:34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1:25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2:21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1:34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1:37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9374539"/>
                  </a:ext>
                </a:extLst>
              </a:tr>
              <a:tr h="435241">
                <a:tc>
                  <a:txBody>
                    <a:bodyPr/>
                    <a:lstStyle/>
                    <a:p>
                      <a:r>
                        <a:rPr lang="en-US" sz="900" b="1" dirty="0"/>
                        <a:t>Longest Wait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11:37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11:03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9:04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8:08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9:35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13:28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8:48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12:43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17:48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19:56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13:50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62195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900" b="1" dirty="0"/>
                        <a:t>Referral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10.00%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9.07%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9.28%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9.65%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10.29%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10.74%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10.87%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10.42%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10.94%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10.43%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11.00%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31075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900" b="1" dirty="0"/>
                        <a:t>After Hours VM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33109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900" b="1" dirty="0"/>
                        <a:t>During Hours VM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16321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900" b="1" dirty="0"/>
                        <a:t>Service Level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60.90%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60.93%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58.35%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49.88%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35.31%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41.77%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79.10%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55.96%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38.59%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54.56%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50.06%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21200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900" b="1" dirty="0"/>
                        <a:t>Staff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9341775"/>
                  </a:ext>
                </a:extLst>
              </a:tr>
            </a:tbl>
          </a:graphicData>
        </a:graphic>
      </p:graphicFrame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BF6253D-6FCD-4506-910C-1D585E9883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Numbers by month</a:t>
            </a:r>
          </a:p>
        </p:txBody>
      </p:sp>
    </p:spTree>
    <p:extLst>
      <p:ext uri="{BB962C8B-B14F-4D97-AF65-F5344CB8AC3E}">
        <p14:creationId xmlns:p14="http://schemas.microsoft.com/office/powerpoint/2010/main" val="1345692546"/>
      </p:ext>
    </p:extLst>
  </p:cSld>
  <p:clrMapOvr>
    <a:masterClrMapping/>
  </p:clrMapOvr>
</p:sld>
</file>

<file path=ppt/theme/theme1.xml><?xml version="1.0" encoding="utf-8"?>
<a:theme xmlns:a="http://schemas.openxmlformats.org/drawingml/2006/main" name="Pitch Book">
  <a:themeElements>
    <a:clrScheme name="2016 Theme Colors 2">
      <a:dk1>
        <a:srgbClr val="00498A"/>
      </a:dk1>
      <a:lt1>
        <a:srgbClr val="FFFFFF"/>
      </a:lt1>
      <a:dk2>
        <a:srgbClr val="00498A"/>
      </a:dk2>
      <a:lt2>
        <a:srgbClr val="00498A"/>
      </a:lt2>
      <a:accent1>
        <a:srgbClr val="00498A"/>
      </a:accent1>
      <a:accent2>
        <a:srgbClr val="79BDE8"/>
      </a:accent2>
      <a:accent3>
        <a:srgbClr val="FFE512"/>
      </a:accent3>
      <a:accent4>
        <a:srgbClr val="E0E0E0"/>
      </a:accent4>
      <a:accent5>
        <a:srgbClr val="636463"/>
      </a:accent5>
      <a:accent6>
        <a:srgbClr val="053677"/>
      </a:accent6>
      <a:hlink>
        <a:srgbClr val="68AFE3"/>
      </a:hlink>
      <a:folHlink>
        <a:srgbClr val="68AFE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c40e5c6f-4a15-409d-b8fd-5e08e7deb835">
      <UserInfo>
        <DisplayName>Renee Stormes</DisplayName>
        <AccountId>56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D811519D663CA47A19371F08BFA114C" ma:contentTypeVersion="3" ma:contentTypeDescription="Create a new document." ma:contentTypeScope="" ma:versionID="db5b4e89073dccb1c1551273a1641f87">
  <xsd:schema xmlns:xsd="http://www.w3.org/2001/XMLSchema" xmlns:xs="http://www.w3.org/2001/XMLSchema" xmlns:p="http://schemas.microsoft.com/office/2006/metadata/properties" xmlns:ns2="c40e5c6f-4a15-409d-b8fd-5e08e7deb835" targetNamespace="http://schemas.microsoft.com/office/2006/metadata/properties" ma:root="true" ma:fieldsID="edbf637ce15079e138d0b3fced684619" ns2:_="">
    <xsd:import namespace="c40e5c6f-4a15-409d-b8fd-5e08e7deb83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0e5c6f-4a15-409d-b8fd-5e08e7deb83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  <xsd:element name="SharedWithDetails" ma:index="10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FBC7B2-0D7F-4F09-AF1D-EFF6731BEAC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EF14D1D-DF30-4888-90E0-8EE70A5829E1}">
  <ds:schemaRefs>
    <ds:schemaRef ds:uri="http://purl.org/dc/dcmitype/"/>
    <ds:schemaRef ds:uri="http://schemas.microsoft.com/office/2006/documentManagement/types"/>
    <ds:schemaRef ds:uri="http://purl.org/dc/terms/"/>
    <ds:schemaRef ds:uri="http://schemas.microsoft.com/office/2006/metadata/properties"/>
    <ds:schemaRef ds:uri="c40e5c6f-4a15-409d-b8fd-5e08e7deb835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734638CF-FBA2-4512-A3DF-3B70CB4231D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0e5c6f-4a15-409d-b8fd-5e08e7deb83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Pitch Book.potx</Template>
  <TotalTime>0</TotalTime>
  <Words>423</Words>
  <Application>Microsoft Office PowerPoint</Application>
  <PresentationFormat>On-screen Show (4:3)</PresentationFormat>
  <Paragraphs>242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Calibri</vt:lpstr>
      <vt:lpstr>Wingdings</vt:lpstr>
      <vt:lpstr>Pitch Book</vt:lpstr>
      <vt:lpstr>New Mexico Child Support    CSSC Monthly Status Report Month of November 2018</vt:lpstr>
      <vt:lpstr>Agenda</vt:lpstr>
      <vt:lpstr>November Performance</vt:lpstr>
      <vt:lpstr>November Weekly Breakdown</vt:lpstr>
      <vt:lpstr>November 2018</vt:lpstr>
      <vt:lpstr>November Text Messages</vt:lpstr>
      <vt:lpstr>Annual Performance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2010-04-19T20:44:32Z</dcterms:created>
  <dcterms:modified xsi:type="dcterms:W3CDTF">2018-12-04T14:29:09Z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TC102867059990</vt:lpwstr>
  </property>
  <property fmtid="{D5CDD505-2E9C-101B-9397-08002B2CF9AE}" pid="3" name="ContentTypeId">
    <vt:lpwstr>0x010100AD811519D663CA47A19371F08BFA114C</vt:lpwstr>
  </property>
</Properties>
</file>